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sldIdLst>
    <p:sldId id="258" r:id="rId2"/>
  </p:sldIdLst>
  <p:sldSz cx="11663363" cy="207359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6924"/>
    <a:srgbClr val="EE9038"/>
    <a:srgbClr val="DE3412"/>
    <a:srgbClr val="EEA9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643" autoAdjust="0"/>
    <p:restoredTop sz="94660"/>
  </p:normalViewPr>
  <p:slideViewPr>
    <p:cSldViewPr snapToGrid="0">
      <p:cViewPr varScale="1">
        <p:scale>
          <a:sx n="32" d="100"/>
          <a:sy n="32" d="100"/>
        </p:scale>
        <p:origin x="4218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74752" y="3393589"/>
            <a:ext cx="9913859" cy="7219174"/>
          </a:xfrm>
        </p:spPr>
        <p:txBody>
          <a:bodyPr anchor="b"/>
          <a:lstStyle>
            <a:lvl1pPr algn="ctr">
              <a:defRPr sz="7653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57921" y="10891162"/>
            <a:ext cx="8747522" cy="5006380"/>
          </a:xfrm>
        </p:spPr>
        <p:txBody>
          <a:bodyPr/>
          <a:lstStyle>
            <a:lvl1pPr marL="0" indent="0" algn="ctr">
              <a:buNone/>
              <a:defRPr sz="3061"/>
            </a:lvl1pPr>
            <a:lvl2pPr marL="583159" indent="0" algn="ctr">
              <a:buNone/>
              <a:defRPr sz="2551"/>
            </a:lvl2pPr>
            <a:lvl3pPr marL="1166317" indent="0" algn="ctr">
              <a:buNone/>
              <a:defRPr sz="2296"/>
            </a:lvl3pPr>
            <a:lvl4pPr marL="1749476" indent="0" algn="ctr">
              <a:buNone/>
              <a:defRPr sz="2041"/>
            </a:lvl4pPr>
            <a:lvl5pPr marL="2332634" indent="0" algn="ctr">
              <a:buNone/>
              <a:defRPr sz="2041"/>
            </a:lvl5pPr>
            <a:lvl6pPr marL="2915793" indent="0" algn="ctr">
              <a:buNone/>
              <a:defRPr sz="2041"/>
            </a:lvl6pPr>
            <a:lvl7pPr marL="3498952" indent="0" algn="ctr">
              <a:buNone/>
              <a:defRPr sz="2041"/>
            </a:lvl7pPr>
            <a:lvl8pPr marL="4082110" indent="0" algn="ctr">
              <a:buNone/>
              <a:defRPr sz="2041"/>
            </a:lvl8pPr>
            <a:lvl9pPr marL="4665269" indent="0" algn="ctr">
              <a:buNone/>
              <a:defRPr sz="2041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6567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C9B84-3720-4132-BD5B-86B7E087AC46}" type="datetimeFigureOut">
              <a:rPr lang="pt-BR" smtClean="0"/>
              <a:t>27/10/2025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4B204-4A4D-4D7E-A219-D4CC0AE78B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764585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46595" y="1103996"/>
            <a:ext cx="2514913" cy="175727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1857" y="1103996"/>
            <a:ext cx="7398946" cy="175727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C9B84-3720-4132-BD5B-86B7E087AC46}" type="datetimeFigureOut">
              <a:rPr lang="pt-BR" smtClean="0"/>
              <a:t>27/10/2025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4B204-4A4D-4D7E-A219-D4CC0AE78B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751876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1859" y="1104000"/>
            <a:ext cx="10059650" cy="4007988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1859" y="5519981"/>
            <a:ext cx="10059650" cy="1315675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1858" y="19219136"/>
            <a:ext cx="2624256" cy="1103997"/>
          </a:xfrm>
          <a:prstGeom prst="rect">
            <a:avLst/>
          </a:prstGeom>
        </p:spPr>
        <p:txBody>
          <a:bodyPr/>
          <a:lstStyle/>
          <a:p>
            <a:fld id="{48AC9B84-3720-4132-BD5B-86B7E087AC46}" type="datetimeFigureOut">
              <a:rPr lang="pt-BR" smtClean="0"/>
              <a:t>27/10/2025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63490" y="19219136"/>
            <a:ext cx="3936384" cy="1103997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37249" y="19219136"/>
            <a:ext cx="2624256" cy="1103997"/>
          </a:xfrm>
          <a:prstGeom prst="rect">
            <a:avLst/>
          </a:prstGeom>
        </p:spPr>
        <p:txBody>
          <a:bodyPr/>
          <a:lstStyle/>
          <a:p>
            <a:fld id="{1CB4B204-4A4D-4D7E-A219-D4CC0AE78BF6}" type="slidenum">
              <a:rPr lang="pt-BR" smtClean="0"/>
              <a:t>‹nº›</a:t>
            </a:fld>
            <a:endParaRPr lang="pt-BR"/>
          </a:p>
        </p:txBody>
      </p:sp>
      <p:sp>
        <p:nvSpPr>
          <p:cNvPr id="8" name="Espaço Reservado para Imagem 7">
            <a:extLst>
              <a:ext uri="{FF2B5EF4-FFF2-40B4-BE49-F238E27FC236}">
                <a16:creationId xmlns:a16="http://schemas.microsoft.com/office/drawing/2014/main" id="{1AC18719-37C8-D288-9818-51F78D94A5B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3544549" y="3486150"/>
            <a:ext cx="6915149" cy="6915150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354381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ço Reservado para Imagem 7">
            <a:extLst>
              <a:ext uri="{FF2B5EF4-FFF2-40B4-BE49-F238E27FC236}">
                <a16:creationId xmlns:a16="http://schemas.microsoft.com/office/drawing/2014/main" id="{75145A18-C5C1-8383-D12B-D8E55D9021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202657" y="3505200"/>
            <a:ext cx="7258049" cy="7258050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519850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351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72041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782" y="5169587"/>
            <a:ext cx="10059651" cy="8625567"/>
          </a:xfrm>
        </p:spPr>
        <p:txBody>
          <a:bodyPr anchor="b"/>
          <a:lstStyle>
            <a:lvl1pPr>
              <a:defRPr sz="7653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5782" y="13876756"/>
            <a:ext cx="10059651" cy="4535982"/>
          </a:xfrm>
        </p:spPr>
        <p:txBody>
          <a:bodyPr/>
          <a:lstStyle>
            <a:lvl1pPr marL="0" indent="0">
              <a:buNone/>
              <a:defRPr sz="3061">
                <a:solidFill>
                  <a:schemeClr val="tx1">
                    <a:tint val="82000"/>
                  </a:schemeClr>
                </a:solidFill>
              </a:defRPr>
            </a:lvl1pPr>
            <a:lvl2pPr marL="583159" indent="0">
              <a:buNone/>
              <a:defRPr sz="2551">
                <a:solidFill>
                  <a:schemeClr val="tx1">
                    <a:tint val="82000"/>
                  </a:schemeClr>
                </a:solidFill>
              </a:defRPr>
            </a:lvl2pPr>
            <a:lvl3pPr marL="1166317" indent="0">
              <a:buNone/>
              <a:defRPr sz="2296">
                <a:solidFill>
                  <a:schemeClr val="tx1">
                    <a:tint val="82000"/>
                  </a:schemeClr>
                </a:solidFill>
              </a:defRPr>
            </a:lvl3pPr>
            <a:lvl4pPr marL="1749476" indent="0">
              <a:buNone/>
              <a:defRPr sz="2041">
                <a:solidFill>
                  <a:schemeClr val="tx1">
                    <a:tint val="82000"/>
                  </a:schemeClr>
                </a:solidFill>
              </a:defRPr>
            </a:lvl4pPr>
            <a:lvl5pPr marL="2332634" indent="0">
              <a:buNone/>
              <a:defRPr sz="2041">
                <a:solidFill>
                  <a:schemeClr val="tx1">
                    <a:tint val="82000"/>
                  </a:schemeClr>
                </a:solidFill>
              </a:defRPr>
            </a:lvl5pPr>
            <a:lvl6pPr marL="2915793" indent="0">
              <a:buNone/>
              <a:defRPr sz="2041">
                <a:solidFill>
                  <a:schemeClr val="tx1">
                    <a:tint val="82000"/>
                  </a:schemeClr>
                </a:solidFill>
              </a:defRPr>
            </a:lvl6pPr>
            <a:lvl7pPr marL="3498952" indent="0">
              <a:buNone/>
              <a:defRPr sz="2041">
                <a:solidFill>
                  <a:schemeClr val="tx1">
                    <a:tint val="82000"/>
                  </a:schemeClr>
                </a:solidFill>
              </a:defRPr>
            </a:lvl7pPr>
            <a:lvl8pPr marL="4082110" indent="0">
              <a:buNone/>
              <a:defRPr sz="2041">
                <a:solidFill>
                  <a:schemeClr val="tx1">
                    <a:tint val="82000"/>
                  </a:schemeClr>
                </a:solidFill>
              </a:defRPr>
            </a:lvl8pPr>
            <a:lvl9pPr marL="4665269" indent="0">
              <a:buNone/>
              <a:defRPr sz="2041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C9B84-3720-4132-BD5B-86B7E087AC46}" type="datetimeFigureOut">
              <a:rPr lang="pt-BR" smtClean="0"/>
              <a:t>27/10/2025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4B204-4A4D-4D7E-A219-D4CC0AE78B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457000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01856" y="5519980"/>
            <a:ext cx="4956929" cy="13156754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04578" y="5519980"/>
            <a:ext cx="4956929" cy="13156754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C9B84-3720-4132-BD5B-86B7E087AC46}" type="datetimeFigureOut">
              <a:rPr lang="pt-BR" smtClean="0"/>
              <a:t>27/10/2025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4B204-4A4D-4D7E-A219-D4CC0AE78B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21349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375" y="1104001"/>
            <a:ext cx="10059651" cy="4007987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377" y="5083183"/>
            <a:ext cx="4934148" cy="2491189"/>
          </a:xfrm>
        </p:spPr>
        <p:txBody>
          <a:bodyPr anchor="b"/>
          <a:lstStyle>
            <a:lvl1pPr marL="0" indent="0">
              <a:buNone/>
              <a:defRPr sz="3061" b="1"/>
            </a:lvl1pPr>
            <a:lvl2pPr marL="583159" indent="0">
              <a:buNone/>
              <a:defRPr sz="2551" b="1"/>
            </a:lvl2pPr>
            <a:lvl3pPr marL="1166317" indent="0">
              <a:buNone/>
              <a:defRPr sz="2296" b="1"/>
            </a:lvl3pPr>
            <a:lvl4pPr marL="1749476" indent="0">
              <a:buNone/>
              <a:defRPr sz="2041" b="1"/>
            </a:lvl4pPr>
            <a:lvl5pPr marL="2332634" indent="0">
              <a:buNone/>
              <a:defRPr sz="2041" b="1"/>
            </a:lvl5pPr>
            <a:lvl6pPr marL="2915793" indent="0">
              <a:buNone/>
              <a:defRPr sz="2041" b="1"/>
            </a:lvl6pPr>
            <a:lvl7pPr marL="3498952" indent="0">
              <a:buNone/>
              <a:defRPr sz="2041" b="1"/>
            </a:lvl7pPr>
            <a:lvl8pPr marL="4082110" indent="0">
              <a:buNone/>
              <a:defRPr sz="2041" b="1"/>
            </a:lvl8pPr>
            <a:lvl9pPr marL="4665269" indent="0">
              <a:buNone/>
              <a:defRPr sz="2041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03377" y="7574373"/>
            <a:ext cx="4934148" cy="11140761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04578" y="5083183"/>
            <a:ext cx="4958448" cy="2491189"/>
          </a:xfrm>
        </p:spPr>
        <p:txBody>
          <a:bodyPr anchor="b"/>
          <a:lstStyle>
            <a:lvl1pPr marL="0" indent="0">
              <a:buNone/>
              <a:defRPr sz="3061" b="1"/>
            </a:lvl1pPr>
            <a:lvl2pPr marL="583159" indent="0">
              <a:buNone/>
              <a:defRPr sz="2551" b="1"/>
            </a:lvl2pPr>
            <a:lvl3pPr marL="1166317" indent="0">
              <a:buNone/>
              <a:defRPr sz="2296" b="1"/>
            </a:lvl3pPr>
            <a:lvl4pPr marL="1749476" indent="0">
              <a:buNone/>
              <a:defRPr sz="2041" b="1"/>
            </a:lvl4pPr>
            <a:lvl5pPr marL="2332634" indent="0">
              <a:buNone/>
              <a:defRPr sz="2041" b="1"/>
            </a:lvl5pPr>
            <a:lvl6pPr marL="2915793" indent="0">
              <a:buNone/>
              <a:defRPr sz="2041" b="1"/>
            </a:lvl6pPr>
            <a:lvl7pPr marL="3498952" indent="0">
              <a:buNone/>
              <a:defRPr sz="2041" b="1"/>
            </a:lvl7pPr>
            <a:lvl8pPr marL="4082110" indent="0">
              <a:buNone/>
              <a:defRPr sz="2041" b="1"/>
            </a:lvl8pPr>
            <a:lvl9pPr marL="4665269" indent="0">
              <a:buNone/>
              <a:defRPr sz="2041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04578" y="7574373"/>
            <a:ext cx="4958448" cy="11140761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C9B84-3720-4132-BD5B-86B7E087AC46}" type="datetimeFigureOut">
              <a:rPr lang="pt-BR" smtClean="0"/>
              <a:t>27/10/2025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4B204-4A4D-4D7E-A219-D4CC0AE78B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85447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C9B84-3720-4132-BD5B-86B7E087AC46}" type="datetimeFigureOut">
              <a:rPr lang="pt-BR" smtClean="0"/>
              <a:t>27/10/2025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4B204-4A4D-4D7E-A219-D4CC0AE78B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80902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C9B84-3720-4132-BD5B-86B7E087AC46}" type="datetimeFigureOut">
              <a:rPr lang="pt-BR" smtClean="0"/>
              <a:t>27/10/2025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4B204-4A4D-4D7E-A219-D4CC0AE78B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0399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375" y="1382395"/>
            <a:ext cx="3761738" cy="4838383"/>
          </a:xfrm>
        </p:spPr>
        <p:txBody>
          <a:bodyPr anchor="b"/>
          <a:lstStyle>
            <a:lvl1pPr>
              <a:defRPr sz="4082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8448" y="2985594"/>
            <a:ext cx="5904578" cy="14735947"/>
          </a:xfrm>
        </p:spPr>
        <p:txBody>
          <a:bodyPr/>
          <a:lstStyle>
            <a:lvl1pPr>
              <a:defRPr sz="4082"/>
            </a:lvl1pPr>
            <a:lvl2pPr>
              <a:defRPr sz="3571"/>
            </a:lvl2pPr>
            <a:lvl3pPr>
              <a:defRPr sz="3061"/>
            </a:lvl3pPr>
            <a:lvl4pPr>
              <a:defRPr sz="2551"/>
            </a:lvl4pPr>
            <a:lvl5pPr>
              <a:defRPr sz="2551"/>
            </a:lvl5pPr>
            <a:lvl6pPr>
              <a:defRPr sz="2551"/>
            </a:lvl6pPr>
            <a:lvl7pPr>
              <a:defRPr sz="2551"/>
            </a:lvl7pPr>
            <a:lvl8pPr>
              <a:defRPr sz="2551"/>
            </a:lvl8pPr>
            <a:lvl9pPr>
              <a:defRPr sz="2551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3375" y="6220777"/>
            <a:ext cx="3761738" cy="11524760"/>
          </a:xfrm>
        </p:spPr>
        <p:txBody>
          <a:bodyPr/>
          <a:lstStyle>
            <a:lvl1pPr marL="0" indent="0">
              <a:buNone/>
              <a:defRPr sz="2041"/>
            </a:lvl1pPr>
            <a:lvl2pPr marL="583159" indent="0">
              <a:buNone/>
              <a:defRPr sz="1786"/>
            </a:lvl2pPr>
            <a:lvl3pPr marL="1166317" indent="0">
              <a:buNone/>
              <a:defRPr sz="1531"/>
            </a:lvl3pPr>
            <a:lvl4pPr marL="1749476" indent="0">
              <a:buNone/>
              <a:defRPr sz="1276"/>
            </a:lvl4pPr>
            <a:lvl5pPr marL="2332634" indent="0">
              <a:buNone/>
              <a:defRPr sz="1276"/>
            </a:lvl5pPr>
            <a:lvl6pPr marL="2915793" indent="0">
              <a:buNone/>
              <a:defRPr sz="1276"/>
            </a:lvl6pPr>
            <a:lvl7pPr marL="3498952" indent="0">
              <a:buNone/>
              <a:defRPr sz="1276"/>
            </a:lvl7pPr>
            <a:lvl8pPr marL="4082110" indent="0">
              <a:buNone/>
              <a:defRPr sz="1276"/>
            </a:lvl8pPr>
            <a:lvl9pPr marL="4665269" indent="0">
              <a:buNone/>
              <a:defRPr sz="1276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C9B84-3720-4132-BD5B-86B7E087AC46}" type="datetimeFigureOut">
              <a:rPr lang="pt-BR" smtClean="0"/>
              <a:t>27/10/2025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4B204-4A4D-4D7E-A219-D4CC0AE78B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88103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375" y="1382395"/>
            <a:ext cx="3761738" cy="4838383"/>
          </a:xfrm>
        </p:spPr>
        <p:txBody>
          <a:bodyPr anchor="b"/>
          <a:lstStyle>
            <a:lvl1pPr>
              <a:defRPr sz="4082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958448" y="2985594"/>
            <a:ext cx="5904578" cy="14735947"/>
          </a:xfrm>
        </p:spPr>
        <p:txBody>
          <a:bodyPr anchor="t"/>
          <a:lstStyle>
            <a:lvl1pPr marL="0" indent="0">
              <a:buNone/>
              <a:defRPr sz="4082"/>
            </a:lvl1pPr>
            <a:lvl2pPr marL="583159" indent="0">
              <a:buNone/>
              <a:defRPr sz="3571"/>
            </a:lvl2pPr>
            <a:lvl3pPr marL="1166317" indent="0">
              <a:buNone/>
              <a:defRPr sz="3061"/>
            </a:lvl3pPr>
            <a:lvl4pPr marL="1749476" indent="0">
              <a:buNone/>
              <a:defRPr sz="2551"/>
            </a:lvl4pPr>
            <a:lvl5pPr marL="2332634" indent="0">
              <a:buNone/>
              <a:defRPr sz="2551"/>
            </a:lvl5pPr>
            <a:lvl6pPr marL="2915793" indent="0">
              <a:buNone/>
              <a:defRPr sz="2551"/>
            </a:lvl6pPr>
            <a:lvl7pPr marL="3498952" indent="0">
              <a:buNone/>
              <a:defRPr sz="2551"/>
            </a:lvl7pPr>
            <a:lvl8pPr marL="4082110" indent="0">
              <a:buNone/>
              <a:defRPr sz="2551"/>
            </a:lvl8pPr>
            <a:lvl9pPr marL="4665269" indent="0">
              <a:buNone/>
              <a:defRPr sz="2551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3375" y="6220777"/>
            <a:ext cx="3761738" cy="11524760"/>
          </a:xfrm>
        </p:spPr>
        <p:txBody>
          <a:bodyPr/>
          <a:lstStyle>
            <a:lvl1pPr marL="0" indent="0">
              <a:buNone/>
              <a:defRPr sz="2041"/>
            </a:lvl1pPr>
            <a:lvl2pPr marL="583159" indent="0">
              <a:buNone/>
              <a:defRPr sz="1786"/>
            </a:lvl2pPr>
            <a:lvl3pPr marL="1166317" indent="0">
              <a:buNone/>
              <a:defRPr sz="1531"/>
            </a:lvl3pPr>
            <a:lvl4pPr marL="1749476" indent="0">
              <a:buNone/>
              <a:defRPr sz="1276"/>
            </a:lvl4pPr>
            <a:lvl5pPr marL="2332634" indent="0">
              <a:buNone/>
              <a:defRPr sz="1276"/>
            </a:lvl5pPr>
            <a:lvl6pPr marL="2915793" indent="0">
              <a:buNone/>
              <a:defRPr sz="1276"/>
            </a:lvl6pPr>
            <a:lvl7pPr marL="3498952" indent="0">
              <a:buNone/>
              <a:defRPr sz="1276"/>
            </a:lvl7pPr>
            <a:lvl8pPr marL="4082110" indent="0">
              <a:buNone/>
              <a:defRPr sz="1276"/>
            </a:lvl8pPr>
            <a:lvl9pPr marL="4665269" indent="0">
              <a:buNone/>
              <a:defRPr sz="1276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C9B84-3720-4132-BD5B-86B7E087AC46}" type="datetimeFigureOut">
              <a:rPr lang="pt-BR" smtClean="0"/>
              <a:t>27/10/2025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4B204-4A4D-4D7E-A219-D4CC0AE78B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108615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01856" y="1104001"/>
            <a:ext cx="10059651" cy="40079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1856" y="5519980"/>
            <a:ext cx="10059651" cy="131567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1856" y="19219135"/>
            <a:ext cx="2624257" cy="11039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53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3489" y="19219135"/>
            <a:ext cx="3936385" cy="11039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3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7250" y="19219135"/>
            <a:ext cx="2624257" cy="11039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3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5726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73" r:id="rId13"/>
    <p:sldLayoutId id="2147483685" r:id="rId14"/>
  </p:sldLayoutIdLst>
  <p:txStyles>
    <p:titleStyle>
      <a:lvl1pPr algn="l" defTabSz="1166317" rtl="0" eaLnBrk="1" latinLnBrk="0" hangingPunct="1">
        <a:lnSpc>
          <a:spcPct val="90000"/>
        </a:lnSpc>
        <a:spcBef>
          <a:spcPct val="0"/>
        </a:spcBef>
        <a:buNone/>
        <a:defRPr sz="561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91579" indent="-291579" algn="l" defTabSz="1166317" rtl="0" eaLnBrk="1" latinLnBrk="0" hangingPunct="1">
        <a:lnSpc>
          <a:spcPct val="90000"/>
        </a:lnSpc>
        <a:spcBef>
          <a:spcPts val="1276"/>
        </a:spcBef>
        <a:buFont typeface="Arial" panose="020B0604020202020204" pitchFamily="34" charset="0"/>
        <a:buChar char="•"/>
        <a:defRPr sz="3571" kern="1200">
          <a:solidFill>
            <a:schemeClr val="tx1"/>
          </a:solidFill>
          <a:latin typeface="+mn-lt"/>
          <a:ea typeface="+mn-ea"/>
          <a:cs typeface="+mn-cs"/>
        </a:defRPr>
      </a:lvl1pPr>
      <a:lvl2pPr marL="874738" indent="-291579" algn="l" defTabSz="1166317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3061" kern="1200">
          <a:solidFill>
            <a:schemeClr val="tx1"/>
          </a:solidFill>
          <a:latin typeface="+mn-lt"/>
          <a:ea typeface="+mn-ea"/>
          <a:cs typeface="+mn-cs"/>
        </a:defRPr>
      </a:lvl2pPr>
      <a:lvl3pPr marL="1457897" indent="-291579" algn="l" defTabSz="1166317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2551" kern="1200">
          <a:solidFill>
            <a:schemeClr val="tx1"/>
          </a:solidFill>
          <a:latin typeface="+mn-lt"/>
          <a:ea typeface="+mn-ea"/>
          <a:cs typeface="+mn-cs"/>
        </a:defRPr>
      </a:lvl3pPr>
      <a:lvl4pPr marL="2041055" indent="-291579" algn="l" defTabSz="1166317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2296" kern="1200">
          <a:solidFill>
            <a:schemeClr val="tx1"/>
          </a:solidFill>
          <a:latin typeface="+mn-lt"/>
          <a:ea typeface="+mn-ea"/>
          <a:cs typeface="+mn-cs"/>
        </a:defRPr>
      </a:lvl4pPr>
      <a:lvl5pPr marL="2624214" indent="-291579" algn="l" defTabSz="1166317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2296" kern="1200">
          <a:solidFill>
            <a:schemeClr val="tx1"/>
          </a:solidFill>
          <a:latin typeface="+mn-lt"/>
          <a:ea typeface="+mn-ea"/>
          <a:cs typeface="+mn-cs"/>
        </a:defRPr>
      </a:lvl5pPr>
      <a:lvl6pPr marL="3207372" indent="-291579" algn="l" defTabSz="1166317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2296" kern="1200">
          <a:solidFill>
            <a:schemeClr val="tx1"/>
          </a:solidFill>
          <a:latin typeface="+mn-lt"/>
          <a:ea typeface="+mn-ea"/>
          <a:cs typeface="+mn-cs"/>
        </a:defRPr>
      </a:lvl6pPr>
      <a:lvl7pPr marL="3790531" indent="-291579" algn="l" defTabSz="1166317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2296" kern="1200">
          <a:solidFill>
            <a:schemeClr val="tx1"/>
          </a:solidFill>
          <a:latin typeface="+mn-lt"/>
          <a:ea typeface="+mn-ea"/>
          <a:cs typeface="+mn-cs"/>
        </a:defRPr>
      </a:lvl7pPr>
      <a:lvl8pPr marL="4373690" indent="-291579" algn="l" defTabSz="1166317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2296" kern="1200">
          <a:solidFill>
            <a:schemeClr val="tx1"/>
          </a:solidFill>
          <a:latin typeface="+mn-lt"/>
          <a:ea typeface="+mn-ea"/>
          <a:cs typeface="+mn-cs"/>
        </a:defRPr>
      </a:lvl8pPr>
      <a:lvl9pPr marL="4956848" indent="-291579" algn="l" defTabSz="1166317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22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66317" rtl="0" eaLnBrk="1" latinLnBrk="0" hangingPunct="1">
        <a:defRPr sz="2296" kern="1200">
          <a:solidFill>
            <a:schemeClr val="tx1"/>
          </a:solidFill>
          <a:latin typeface="+mn-lt"/>
          <a:ea typeface="+mn-ea"/>
          <a:cs typeface="+mn-cs"/>
        </a:defRPr>
      </a:lvl1pPr>
      <a:lvl2pPr marL="583159" algn="l" defTabSz="1166317" rtl="0" eaLnBrk="1" latinLnBrk="0" hangingPunct="1">
        <a:defRPr sz="2296" kern="1200">
          <a:solidFill>
            <a:schemeClr val="tx1"/>
          </a:solidFill>
          <a:latin typeface="+mn-lt"/>
          <a:ea typeface="+mn-ea"/>
          <a:cs typeface="+mn-cs"/>
        </a:defRPr>
      </a:lvl2pPr>
      <a:lvl3pPr marL="1166317" algn="l" defTabSz="1166317" rtl="0" eaLnBrk="1" latinLnBrk="0" hangingPunct="1">
        <a:defRPr sz="2296" kern="1200">
          <a:solidFill>
            <a:schemeClr val="tx1"/>
          </a:solidFill>
          <a:latin typeface="+mn-lt"/>
          <a:ea typeface="+mn-ea"/>
          <a:cs typeface="+mn-cs"/>
        </a:defRPr>
      </a:lvl3pPr>
      <a:lvl4pPr marL="1749476" algn="l" defTabSz="1166317" rtl="0" eaLnBrk="1" latinLnBrk="0" hangingPunct="1">
        <a:defRPr sz="2296" kern="1200">
          <a:solidFill>
            <a:schemeClr val="tx1"/>
          </a:solidFill>
          <a:latin typeface="+mn-lt"/>
          <a:ea typeface="+mn-ea"/>
          <a:cs typeface="+mn-cs"/>
        </a:defRPr>
      </a:lvl4pPr>
      <a:lvl5pPr marL="2332634" algn="l" defTabSz="1166317" rtl="0" eaLnBrk="1" latinLnBrk="0" hangingPunct="1">
        <a:defRPr sz="2296" kern="1200">
          <a:solidFill>
            <a:schemeClr val="tx1"/>
          </a:solidFill>
          <a:latin typeface="+mn-lt"/>
          <a:ea typeface="+mn-ea"/>
          <a:cs typeface="+mn-cs"/>
        </a:defRPr>
      </a:lvl5pPr>
      <a:lvl6pPr marL="2915793" algn="l" defTabSz="1166317" rtl="0" eaLnBrk="1" latinLnBrk="0" hangingPunct="1">
        <a:defRPr sz="2296" kern="1200">
          <a:solidFill>
            <a:schemeClr val="tx1"/>
          </a:solidFill>
          <a:latin typeface="+mn-lt"/>
          <a:ea typeface="+mn-ea"/>
          <a:cs typeface="+mn-cs"/>
        </a:defRPr>
      </a:lvl6pPr>
      <a:lvl7pPr marL="3498952" algn="l" defTabSz="1166317" rtl="0" eaLnBrk="1" latinLnBrk="0" hangingPunct="1">
        <a:defRPr sz="2296" kern="1200">
          <a:solidFill>
            <a:schemeClr val="tx1"/>
          </a:solidFill>
          <a:latin typeface="+mn-lt"/>
          <a:ea typeface="+mn-ea"/>
          <a:cs typeface="+mn-cs"/>
        </a:defRPr>
      </a:lvl7pPr>
      <a:lvl8pPr marL="4082110" algn="l" defTabSz="1166317" rtl="0" eaLnBrk="1" latinLnBrk="0" hangingPunct="1">
        <a:defRPr sz="2296" kern="1200">
          <a:solidFill>
            <a:schemeClr val="tx1"/>
          </a:solidFill>
          <a:latin typeface="+mn-lt"/>
          <a:ea typeface="+mn-ea"/>
          <a:cs typeface="+mn-cs"/>
        </a:defRPr>
      </a:lvl8pPr>
      <a:lvl9pPr marL="4665269" algn="l" defTabSz="1166317" rtl="0" eaLnBrk="1" latinLnBrk="0" hangingPunct="1">
        <a:defRPr sz="22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A1BDA1-900F-3E91-91AD-E607C02615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 descr="Texto preto sobre fundo branco&#10;&#10;O conteúdo gerado por IA pode estar incorreto.">
            <a:extLst>
              <a:ext uri="{FF2B5EF4-FFF2-40B4-BE49-F238E27FC236}">
                <a16:creationId xmlns:a16="http://schemas.microsoft.com/office/drawing/2014/main" id="{D642E7C5-8302-B44B-4C45-A516E12023E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31"/>
            <a:ext cx="11663364" cy="20734869"/>
          </a:xfrm>
          <a:prstGeom prst="rect">
            <a:avLst/>
          </a:prstGeom>
        </p:spPr>
      </p:pic>
      <p:sp>
        <p:nvSpPr>
          <p:cNvPr id="18" name="Retângulo 17">
            <a:extLst>
              <a:ext uri="{FF2B5EF4-FFF2-40B4-BE49-F238E27FC236}">
                <a16:creationId xmlns:a16="http://schemas.microsoft.com/office/drawing/2014/main" id="{AD9F21EA-8D5D-00E7-6F9C-D05CFCFBB853}"/>
              </a:ext>
            </a:extLst>
          </p:cNvPr>
          <p:cNvSpPr/>
          <p:nvPr/>
        </p:nvSpPr>
        <p:spPr>
          <a:xfrm>
            <a:off x="648608" y="14582364"/>
            <a:ext cx="4205760" cy="942303"/>
          </a:xfrm>
          <a:prstGeom prst="rect">
            <a:avLst/>
          </a:prstGeom>
          <a:solidFill>
            <a:srgbClr val="EEA94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200"/>
          </a:p>
        </p:txBody>
      </p:sp>
      <p:sp>
        <p:nvSpPr>
          <p:cNvPr id="19" name="Retângulo 18">
            <a:extLst>
              <a:ext uri="{FF2B5EF4-FFF2-40B4-BE49-F238E27FC236}">
                <a16:creationId xmlns:a16="http://schemas.microsoft.com/office/drawing/2014/main" id="{E00BE0EE-2C25-6F2E-11E7-30C7A2DD6860}"/>
              </a:ext>
            </a:extLst>
          </p:cNvPr>
          <p:cNvSpPr/>
          <p:nvPr/>
        </p:nvSpPr>
        <p:spPr>
          <a:xfrm>
            <a:off x="651619" y="15690360"/>
            <a:ext cx="4921785" cy="942303"/>
          </a:xfrm>
          <a:prstGeom prst="rect">
            <a:avLst/>
          </a:prstGeom>
          <a:solidFill>
            <a:srgbClr val="E8692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200"/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EEED236C-25AC-A8BA-D778-CC9E45D09100}"/>
              </a:ext>
            </a:extLst>
          </p:cNvPr>
          <p:cNvSpPr txBox="1"/>
          <p:nvPr/>
        </p:nvSpPr>
        <p:spPr>
          <a:xfrm>
            <a:off x="701632" y="14508109"/>
            <a:ext cx="638832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6600" dirty="0">
                <a:solidFill>
                  <a:srgbClr val="242022"/>
                </a:solidFill>
                <a:latin typeface="Lato" panose="020F0502020204030203" pitchFamily="34" charset="0"/>
              </a:rPr>
              <a:t>Nome</a:t>
            </a: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AD5E6719-EFFE-5E87-3FE7-D554ABA71464}"/>
              </a:ext>
            </a:extLst>
          </p:cNvPr>
          <p:cNvSpPr txBox="1"/>
          <p:nvPr/>
        </p:nvSpPr>
        <p:spPr>
          <a:xfrm>
            <a:off x="701629" y="15607510"/>
            <a:ext cx="638832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6600" b="1" dirty="0">
                <a:solidFill>
                  <a:srgbClr val="242022"/>
                </a:solidFill>
                <a:latin typeface="Lato" panose="020F0502020204030203" pitchFamily="34" charset="0"/>
              </a:rPr>
              <a:t>Sobrenome</a:t>
            </a:r>
          </a:p>
        </p:txBody>
      </p:sp>
      <p:sp>
        <p:nvSpPr>
          <p:cNvPr id="2" name="Espaço Reservado para Imagem 7">
            <a:extLst>
              <a:ext uri="{FF2B5EF4-FFF2-40B4-BE49-F238E27FC236}">
                <a16:creationId xmlns:a16="http://schemas.microsoft.com/office/drawing/2014/main" id="{BDDAC6D5-F6BB-92F9-5B43-C653B113D00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 rot="1207951">
            <a:off x="4623574" y="9843504"/>
            <a:ext cx="5004021" cy="5004021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8015496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o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</TotalTime>
  <Words>2</Words>
  <Application>Microsoft Office PowerPoint</Application>
  <PresentationFormat>Personalizar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Lato</vt:lpstr>
      <vt:lpstr>Tema do Office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Alessandra Sette Mkt</dc:creator>
  <cp:lastModifiedBy>Alessandra Sette Mkt</cp:lastModifiedBy>
  <cp:revision>7</cp:revision>
  <dcterms:created xsi:type="dcterms:W3CDTF">2025-10-14T13:11:23Z</dcterms:created>
  <dcterms:modified xsi:type="dcterms:W3CDTF">2025-10-27T22:16:17Z</dcterms:modified>
</cp:coreProperties>
</file>